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76.png"/><Relationship Id="rId23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Relationship Id="rId25" Type="http://schemas.openxmlformats.org/officeDocument/2006/relationships/image" Target="../media/image101.png"/><Relationship Id="rId26" Type="http://schemas.openxmlformats.org/officeDocument/2006/relationships/image" Target="../media/image102.png"/><Relationship Id="rId27" Type="http://schemas.openxmlformats.org/officeDocument/2006/relationships/image" Target="../media/image103.png"/><Relationship Id="rId28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5964" y="4176050"/>
            <a:ext cx="5038095" cy="10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692" y="4883082"/>
            <a:ext cx="6847619" cy="16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7392" y="1142857"/>
            <a:ext cx="635826" cy="635826"/>
            <a:chOff x="1857392" y="1142857"/>
            <a:chExt cx="635826" cy="6358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7392" y="1142857"/>
              <a:ext cx="635826" cy="63582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8073" y="1062898"/>
            <a:ext cx="3971429" cy="8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25570" y="-38415"/>
            <a:ext cx="2798560" cy="10466267"/>
            <a:chOff x="15525570" y="-38415"/>
            <a:chExt cx="2798560" cy="104662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5570" y="-38415"/>
              <a:ext cx="2798560" cy="10466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9912" y="0"/>
            <a:ext cx="3476591" cy="10436451"/>
            <a:chOff x="11779912" y="0"/>
            <a:chExt cx="3476591" cy="10436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9912" y="0"/>
              <a:ext cx="3476591" cy="10436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8289" y="4763673"/>
            <a:ext cx="1939388" cy="1939388"/>
            <a:chOff x="8388289" y="4763673"/>
            <a:chExt cx="1939388" cy="19393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8289" y="4763673"/>
              <a:ext cx="1939388" cy="1939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84470" y="-338055"/>
            <a:ext cx="2121244" cy="10717887"/>
            <a:chOff x="16284470" y="-338055"/>
            <a:chExt cx="2121244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4470" y="-338055"/>
              <a:ext cx="2121244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61971" y="1817695"/>
            <a:ext cx="2800000" cy="22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23757" y="8855066"/>
            <a:ext cx="2094482" cy="2031815"/>
            <a:chOff x="16823757" y="8855066"/>
            <a:chExt cx="2094482" cy="20318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3757" y="8855066"/>
              <a:ext cx="2094482" cy="2031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5108" y="1073336"/>
            <a:ext cx="6838095" cy="1314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1980" y="6444899"/>
            <a:ext cx="2051002" cy="2450225"/>
            <a:chOff x="3961980" y="6444899"/>
            <a:chExt cx="2051002" cy="245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1980" y="6444899"/>
              <a:ext cx="2051002" cy="24502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8206" y="6444899"/>
            <a:ext cx="1971374" cy="2450225"/>
            <a:chOff x="6748206" y="6444899"/>
            <a:chExt cx="1971374" cy="2450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8206" y="6444899"/>
              <a:ext cx="1971374" cy="2450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85639" y="6444899"/>
            <a:ext cx="2028938" cy="2450225"/>
            <a:chOff x="12285639" y="6444899"/>
            <a:chExt cx="2028938" cy="2450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5639" y="6444899"/>
              <a:ext cx="2028938" cy="24502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5159" y="2828571"/>
            <a:ext cx="3942747" cy="2311304"/>
            <a:chOff x="4095159" y="2828571"/>
            <a:chExt cx="3942747" cy="23113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159" y="2828571"/>
              <a:ext cx="3942747" cy="23113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2585" y="6444899"/>
            <a:ext cx="2051002" cy="2424543"/>
            <a:chOff x="9492585" y="6444899"/>
            <a:chExt cx="2051002" cy="2424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2585" y="6444899"/>
              <a:ext cx="2051002" cy="2424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71507" y="2802889"/>
            <a:ext cx="4013564" cy="2311304"/>
            <a:chOff x="10171507" y="2802889"/>
            <a:chExt cx="4013564" cy="2311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1507" y="2802889"/>
              <a:ext cx="4013564" cy="23113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5129" y="1073357"/>
            <a:ext cx="4885714" cy="1314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84996" y="-661276"/>
            <a:ext cx="2400719" cy="2951852"/>
            <a:chOff x="15884996" y="-661276"/>
            <a:chExt cx="2400719" cy="29518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84996" y="-661276"/>
              <a:ext cx="2400719" cy="2951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5129" y="1073357"/>
            <a:ext cx="4847619" cy="13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8203" y="2037998"/>
            <a:ext cx="14289308" cy="8592730"/>
            <a:chOff x="1998203" y="2037998"/>
            <a:chExt cx="14289308" cy="85927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8203" y="2037998"/>
              <a:ext cx="14289308" cy="8592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84996" y="-661276"/>
            <a:ext cx="2400719" cy="2951852"/>
            <a:chOff x="15884996" y="-661276"/>
            <a:chExt cx="2400719" cy="29518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4996" y="-661276"/>
              <a:ext cx="2400719" cy="2951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51140" cy="10646819"/>
            <a:chOff x="-186315" y="-97878"/>
            <a:chExt cx="11851140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51140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385" y="5374975"/>
            <a:ext cx="1457143" cy="4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1246" y="4345968"/>
            <a:ext cx="6190476" cy="1314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29" y="4030476"/>
            <a:ext cx="10609524" cy="4574969"/>
            <a:chOff x="-51429" y="4030476"/>
            <a:chExt cx="10609524" cy="45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29" y="4030476"/>
              <a:ext cx="10609524" cy="45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3478" y="2048183"/>
            <a:ext cx="3857143" cy="790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5132" y="1073362"/>
            <a:ext cx="13114286" cy="13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4820" y="4309020"/>
            <a:ext cx="590476" cy="41714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3811" y="4309020"/>
            <a:ext cx="2638095" cy="41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58103" y="4037465"/>
            <a:ext cx="7427611" cy="4567981"/>
            <a:chOff x="10858103" y="4037465"/>
            <a:chExt cx="7427611" cy="45679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8103" y="4037465"/>
              <a:ext cx="7427611" cy="4567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32" y="1073362"/>
            <a:ext cx="4714286" cy="1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4185" y="6511461"/>
            <a:ext cx="9676190" cy="1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4823" y="3352505"/>
            <a:ext cx="9288827" cy="2680956"/>
            <a:chOff x="1434823" y="3352505"/>
            <a:chExt cx="9288827" cy="268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823" y="3352505"/>
              <a:ext cx="9288827" cy="2680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8187" y="-38415"/>
            <a:ext cx="6255943" cy="10466267"/>
            <a:chOff x="12068187" y="-38415"/>
            <a:chExt cx="6255943" cy="10466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8187" y="-38415"/>
              <a:ext cx="6255943" cy="104662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81337" y="1145833"/>
            <a:ext cx="3390476" cy="1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91528" y="1556477"/>
            <a:ext cx="635826" cy="635826"/>
            <a:chOff x="12391528" y="1556477"/>
            <a:chExt cx="635826" cy="635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91528" y="1556477"/>
              <a:ext cx="635826" cy="6358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91528" y="4692983"/>
            <a:ext cx="635826" cy="635826"/>
            <a:chOff x="12391528" y="4692983"/>
            <a:chExt cx="635826" cy="635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1528" y="4692983"/>
              <a:ext cx="635826" cy="6358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81330" y="4282343"/>
            <a:ext cx="4609524" cy="1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91528" y="7822280"/>
            <a:ext cx="635826" cy="635826"/>
            <a:chOff x="12391528" y="7822280"/>
            <a:chExt cx="635826" cy="6358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91528" y="7822280"/>
              <a:ext cx="635826" cy="63582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81337" y="7411642"/>
            <a:ext cx="4295238" cy="17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64280" y="1195160"/>
            <a:ext cx="2895238" cy="771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32" y="1073362"/>
            <a:ext cx="7371429" cy="13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54733" y="-1828501"/>
            <a:ext cx="100954" cy="9378802"/>
            <a:chOff x="12954733" y="-1828501"/>
            <a:chExt cx="100954" cy="93788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954733" y="-1828501"/>
              <a:ext cx="100954" cy="93788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25660" y="1778003"/>
            <a:ext cx="2054575" cy="664630"/>
            <a:chOff x="15625660" y="1778003"/>
            <a:chExt cx="2054575" cy="6646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5660" y="1778003"/>
              <a:ext cx="2054575" cy="664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34819" y="3505390"/>
            <a:ext cx="5736991" cy="3919649"/>
            <a:chOff x="1434819" y="3505390"/>
            <a:chExt cx="5736991" cy="39196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7413" y="3457984"/>
              <a:ext cx="4923810" cy="410476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34819" y="3505390"/>
              <a:ext cx="421116" cy="442565"/>
              <a:chOff x="1434819" y="3505390"/>
              <a:chExt cx="421116" cy="4425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4819" y="3505390"/>
                <a:ext cx="421116" cy="4425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34819" y="5967866"/>
              <a:ext cx="421116" cy="442565"/>
              <a:chOff x="1434819" y="5967866"/>
              <a:chExt cx="421116" cy="44256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4819" y="5967866"/>
                <a:ext cx="421116" cy="44256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315809" y="3185546"/>
            <a:ext cx="9378802" cy="5935809"/>
            <a:chOff x="8315809" y="3185546"/>
            <a:chExt cx="9378802" cy="59358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5809" y="3185546"/>
              <a:ext cx="9378802" cy="5935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19549" y="1753249"/>
            <a:ext cx="1989437" cy="614646"/>
            <a:chOff x="15719549" y="1753249"/>
            <a:chExt cx="1989437" cy="614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19549" y="1753249"/>
              <a:ext cx="1989437" cy="614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32" y="1073362"/>
            <a:ext cx="7371429" cy="13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0253" y="1170406"/>
            <a:ext cx="1619048" cy="7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54733" y="-1828501"/>
            <a:ext cx="100954" cy="9378802"/>
            <a:chOff x="12954733" y="-1828501"/>
            <a:chExt cx="100954" cy="93788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2954733" y="-1828501"/>
              <a:ext cx="100954" cy="93788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4819" y="3505390"/>
            <a:ext cx="5736991" cy="3814439"/>
            <a:chOff x="1434819" y="3505390"/>
            <a:chExt cx="5736991" cy="38144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7413" y="3457984"/>
              <a:ext cx="5647619" cy="390476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34819" y="3505390"/>
              <a:ext cx="421116" cy="442565"/>
              <a:chOff x="1434819" y="3505390"/>
              <a:chExt cx="421116" cy="4425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4819" y="3505390"/>
                <a:ext cx="421116" cy="4425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34819" y="5967866"/>
              <a:ext cx="421116" cy="442565"/>
              <a:chOff x="1434819" y="5967866"/>
              <a:chExt cx="421116" cy="44256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4819" y="5967866"/>
                <a:ext cx="421116" cy="44256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301433" y="3105121"/>
            <a:ext cx="9393177" cy="5937107"/>
            <a:chOff x="8301433" y="3105121"/>
            <a:chExt cx="9393177" cy="59371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1433" y="3105121"/>
              <a:ext cx="9393177" cy="5937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2482" y="1962264"/>
            <a:ext cx="2322128" cy="650725"/>
            <a:chOff x="15372482" y="1962264"/>
            <a:chExt cx="2322128" cy="650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72482" y="1962264"/>
              <a:ext cx="2322128" cy="6507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32" y="1073362"/>
            <a:ext cx="7371429" cy="13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34819" y="3505390"/>
            <a:ext cx="5736991" cy="5194493"/>
            <a:chOff x="1434819" y="3505390"/>
            <a:chExt cx="5736991" cy="51944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413" y="3457984"/>
              <a:ext cx="5190476" cy="531428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34819" y="3505390"/>
              <a:ext cx="421116" cy="442565"/>
              <a:chOff x="1434819" y="3505390"/>
              <a:chExt cx="421116" cy="44256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4819" y="3505390"/>
                <a:ext cx="421116" cy="4425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34819" y="5967866"/>
              <a:ext cx="421116" cy="442565"/>
              <a:chOff x="1434819" y="5967866"/>
              <a:chExt cx="421116" cy="44256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4819" y="5967866"/>
                <a:ext cx="421116" cy="442565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0758" y="1326762"/>
            <a:ext cx="3600000" cy="771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54733" y="-1828501"/>
            <a:ext cx="100954" cy="9378802"/>
            <a:chOff x="12954733" y="-1828501"/>
            <a:chExt cx="100954" cy="93788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954733" y="-1828501"/>
              <a:ext cx="100954" cy="93788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15809" y="3135426"/>
            <a:ext cx="9497773" cy="5934423"/>
            <a:chOff x="8315809" y="3135426"/>
            <a:chExt cx="9497773" cy="5934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5809" y="3135426"/>
              <a:ext cx="9497773" cy="5934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9391" y="6338526"/>
            <a:ext cx="3761905" cy="13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3677" y="5746808"/>
            <a:ext cx="2666667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40437" y="8072901"/>
            <a:ext cx="2978291" cy="603777"/>
            <a:chOff x="5440437" y="8072901"/>
            <a:chExt cx="2978291" cy="6037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59465" y="8072901"/>
              <a:ext cx="2589092" cy="603777"/>
              <a:chOff x="5659465" y="8072901"/>
              <a:chExt cx="2589092" cy="60377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59465" y="8072901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2342" y="8173931"/>
              <a:ext cx="2695238" cy="4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16017" y="3236253"/>
            <a:ext cx="2227131" cy="2227131"/>
            <a:chOff x="5816017" y="3236253"/>
            <a:chExt cx="2227131" cy="2227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6017" y="3236253"/>
              <a:ext cx="2227131" cy="22271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66006" y="6338526"/>
            <a:ext cx="3761905" cy="13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60292" y="5746808"/>
            <a:ext cx="2628571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92632" y="3259798"/>
            <a:ext cx="2227131" cy="2227131"/>
            <a:chOff x="9992632" y="3259798"/>
            <a:chExt cx="2227131" cy="22271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92632" y="3259798"/>
              <a:ext cx="2227131" cy="22271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23413" y="6338526"/>
            <a:ext cx="3761905" cy="1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7699" y="5746808"/>
            <a:ext cx="2628571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50039" y="3259798"/>
            <a:ext cx="2227131" cy="2227131"/>
            <a:chOff x="14150039" y="3259798"/>
            <a:chExt cx="2227131" cy="22271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50039" y="3259798"/>
              <a:ext cx="2227131" cy="22271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1160" y="1852017"/>
            <a:ext cx="2800000" cy="22952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8885" y="7941348"/>
            <a:ext cx="1990476" cy="9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17052" y="8072901"/>
            <a:ext cx="2978291" cy="603777"/>
            <a:chOff x="9617052" y="8072901"/>
            <a:chExt cx="2978291" cy="603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36080" y="8072901"/>
              <a:ext cx="2589092" cy="603777"/>
              <a:chOff x="9836080" y="8072901"/>
              <a:chExt cx="2589092" cy="60377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36080" y="8072901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78957" y="8173931"/>
              <a:ext cx="2666667" cy="4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74459" y="8072901"/>
            <a:ext cx="2978291" cy="603777"/>
            <a:chOff x="13774459" y="8072901"/>
            <a:chExt cx="2978291" cy="6037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93488" y="8072901"/>
              <a:ext cx="2589092" cy="603777"/>
              <a:chOff x="13993488" y="8072901"/>
              <a:chExt cx="2589092" cy="60377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993488" y="8072901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36365" y="8173931"/>
              <a:ext cx="2666667" cy="4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3774" y="2060567"/>
            <a:ext cx="17135669" cy="8035885"/>
            <a:chOff x="603774" y="2060567"/>
            <a:chExt cx="17135669" cy="803588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774" y="2060567"/>
              <a:ext cx="17135669" cy="80358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5129" y="1073358"/>
            <a:ext cx="9580952" cy="13142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884996" y="-661276"/>
            <a:ext cx="2400719" cy="2951852"/>
            <a:chOff x="15884996" y="-661276"/>
            <a:chExt cx="2400719" cy="29518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884996" y="-661276"/>
              <a:ext cx="2400719" cy="2951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84470" y="-338055"/>
            <a:ext cx="2121244" cy="10717887"/>
            <a:chOff x="16284470" y="-338055"/>
            <a:chExt cx="2121244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4470" y="-338055"/>
              <a:ext cx="2121244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625" y="5442041"/>
            <a:ext cx="3704762" cy="11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035" y="4712365"/>
            <a:ext cx="2609524" cy="5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1971" y="1817695"/>
            <a:ext cx="2800000" cy="2295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94351" y="8683642"/>
            <a:ext cx="2980952" cy="4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9468" y="5442041"/>
            <a:ext cx="3771429" cy="12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11764" y="4731447"/>
            <a:ext cx="26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4340" y="8276818"/>
            <a:ext cx="3980952" cy="8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4892" y="7658397"/>
            <a:ext cx="2609524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78363" y="8276818"/>
            <a:ext cx="3914286" cy="4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8907" y="7658397"/>
            <a:ext cx="2609524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49317" y="5416356"/>
            <a:ext cx="3419048" cy="4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82736" y="4731447"/>
            <a:ext cx="2609524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82736" y="7658397"/>
            <a:ext cx="2676190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05580" y="3653291"/>
            <a:ext cx="1104721" cy="1082074"/>
            <a:chOff x="3005580" y="3653291"/>
            <a:chExt cx="1104721" cy="10820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05580" y="3653291"/>
              <a:ext cx="1104721" cy="1082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7807" y="6606742"/>
            <a:ext cx="1101659" cy="1055321"/>
            <a:chOff x="12777807" y="6606742"/>
            <a:chExt cx="1101659" cy="10553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77807" y="6606742"/>
              <a:ext cx="1101659" cy="105532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49317" y="8276818"/>
            <a:ext cx="2619048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79929" y="3677814"/>
            <a:ext cx="1097414" cy="1080271"/>
            <a:chOff x="12779929" y="3677814"/>
            <a:chExt cx="1097414" cy="10802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79929" y="3677814"/>
              <a:ext cx="1097414" cy="10802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80453" y="9053717"/>
            <a:ext cx="2410522" cy="2463994"/>
            <a:chOff x="17080453" y="9053717"/>
            <a:chExt cx="2410522" cy="24639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080453" y="9053717"/>
              <a:ext cx="2410522" cy="2463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71183" y="6607715"/>
            <a:ext cx="1087259" cy="1039741"/>
            <a:chOff x="8271183" y="6607715"/>
            <a:chExt cx="1087259" cy="10397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71183" y="6607715"/>
              <a:ext cx="1087259" cy="1039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17355" y="3715382"/>
            <a:ext cx="1080628" cy="1042697"/>
            <a:chOff x="8217355" y="3715382"/>
            <a:chExt cx="1080628" cy="10426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17355" y="3715382"/>
              <a:ext cx="1080628" cy="10426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5129" y="1073358"/>
            <a:ext cx="4866667" cy="13142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41374" y="6542923"/>
            <a:ext cx="1168927" cy="1168927"/>
            <a:chOff x="2941374" y="6542923"/>
            <a:chExt cx="1168927" cy="116892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41374" y="6542923"/>
              <a:ext cx="1168927" cy="1168927"/>
              <a:chOff x="2941374" y="6542923"/>
              <a:chExt cx="1168927" cy="116892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941374" y="6542923"/>
                <a:ext cx="1168927" cy="116892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249538" y="6898125"/>
              <a:ext cx="552600" cy="458524"/>
              <a:chOff x="3249538" y="6898125"/>
              <a:chExt cx="552600" cy="45852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249538" y="6898125"/>
                <a:ext cx="552600" cy="458524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709474" y="618039"/>
            <a:ext cx="1304762" cy="39333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84470" y="-338055"/>
            <a:ext cx="2121244" cy="10717887"/>
            <a:chOff x="16284470" y="-338055"/>
            <a:chExt cx="2121244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4470" y="-338055"/>
              <a:ext cx="2121244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625" y="5442041"/>
            <a:ext cx="4361905" cy="7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035" y="4712372"/>
            <a:ext cx="2419048" cy="5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1971" y="1817695"/>
            <a:ext cx="2800000" cy="2295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94351" y="8683642"/>
            <a:ext cx="2980952" cy="4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9468" y="5442041"/>
            <a:ext cx="4238095" cy="12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11764" y="4731447"/>
            <a:ext cx="2676190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4340" y="8276818"/>
            <a:ext cx="4009524" cy="428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4892" y="7658397"/>
            <a:ext cx="2571429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78363" y="8276818"/>
            <a:ext cx="3561905" cy="8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8907" y="7658397"/>
            <a:ext cx="2257143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49320" y="5416359"/>
            <a:ext cx="3580952" cy="4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82736" y="4731447"/>
            <a:ext cx="2276190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82736" y="7658397"/>
            <a:ext cx="2676190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04838" y="3677814"/>
            <a:ext cx="1076975" cy="1028907"/>
            <a:chOff x="8304838" y="3677814"/>
            <a:chExt cx="1076975" cy="10289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04838" y="3677814"/>
              <a:ext cx="1076975" cy="102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5580" y="3653291"/>
            <a:ext cx="1104721" cy="1082074"/>
            <a:chOff x="3005580" y="3653291"/>
            <a:chExt cx="1104721" cy="10820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05580" y="3653291"/>
              <a:ext cx="1104721" cy="1082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2588" y="6633397"/>
            <a:ext cx="1130305" cy="1054348"/>
            <a:chOff x="8262588" y="6633397"/>
            <a:chExt cx="1130305" cy="10543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2588" y="6633397"/>
              <a:ext cx="1130305" cy="1054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77807" y="6606742"/>
            <a:ext cx="1101659" cy="1055321"/>
            <a:chOff x="12777807" y="6606742"/>
            <a:chExt cx="1101659" cy="10553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77807" y="6606742"/>
              <a:ext cx="1101659" cy="10553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49317" y="8276818"/>
            <a:ext cx="2619048" cy="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79929" y="3677814"/>
            <a:ext cx="1097414" cy="1080271"/>
            <a:chOff x="12779929" y="3677814"/>
            <a:chExt cx="1097414" cy="10802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79929" y="3677814"/>
              <a:ext cx="1097414" cy="10802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40797" y="8968688"/>
            <a:ext cx="2367346" cy="2157810"/>
            <a:chOff x="16840797" y="8968688"/>
            <a:chExt cx="2367346" cy="21578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40797" y="8968688"/>
              <a:ext cx="2367346" cy="2157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9389" y="287511"/>
            <a:ext cx="2993092" cy="609524"/>
            <a:chOff x="359389" y="287511"/>
            <a:chExt cx="2993092" cy="6095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3491" y="385272"/>
              <a:ext cx="1980952" cy="42857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286480" y="287511"/>
              <a:ext cx="605982" cy="605982"/>
              <a:chOff x="2286480" y="287511"/>
              <a:chExt cx="605982" cy="60598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286480" y="287511"/>
                <a:ext cx="605982" cy="605982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5129" y="1073358"/>
            <a:ext cx="4866667" cy="13142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41374" y="6542923"/>
            <a:ext cx="1168927" cy="1168927"/>
            <a:chOff x="2941374" y="6542923"/>
            <a:chExt cx="1168927" cy="116892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41374" y="6542923"/>
              <a:ext cx="1168927" cy="1168927"/>
              <a:chOff x="2941374" y="6542923"/>
              <a:chExt cx="1168927" cy="116892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941374" y="6542923"/>
                <a:ext cx="1168927" cy="116892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249538" y="6898125"/>
              <a:ext cx="552600" cy="458524"/>
              <a:chOff x="3249538" y="6898125"/>
              <a:chExt cx="552600" cy="45852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249538" y="6898125"/>
                <a:ext cx="552600" cy="458524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709431" y="618039"/>
            <a:ext cx="1276190" cy="39333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2021-03-22T18:16:48Z</dcterms:created>
  <dcterms:modified xsi:type="dcterms:W3CDTF">2021-03-22T18:16:48Z</dcterms:modified>
</cp:coreProperties>
</file>